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2FCAC-BF7D-4FC2-989F-06AF7209C8CD}" v="11" dt="2020-09-18T19:14:51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kah Choate" userId="1c4654a0-1058-4479-bf72-530b7de8a9bc" providerId="ADAL" clId="{A632FCAC-BF7D-4FC2-989F-06AF7209C8CD}"/>
    <pc:docChg chg="custSel addSld modSld">
      <pc:chgData name="Rebekah Choate" userId="1c4654a0-1058-4479-bf72-530b7de8a9bc" providerId="ADAL" clId="{A632FCAC-BF7D-4FC2-989F-06AF7209C8CD}" dt="2020-09-18T19:15:44.808" v="243" actId="478"/>
      <pc:docMkLst>
        <pc:docMk/>
      </pc:docMkLst>
      <pc:sldChg chg="modSp">
        <pc:chgData name="Rebekah Choate" userId="1c4654a0-1058-4479-bf72-530b7de8a9bc" providerId="ADAL" clId="{A632FCAC-BF7D-4FC2-989F-06AF7209C8CD}" dt="2020-09-18T19:10:47.398" v="0" actId="14826"/>
        <pc:sldMkLst>
          <pc:docMk/>
          <pc:sldMk cId="1519815474" sldId="257"/>
        </pc:sldMkLst>
        <pc:picChg chg="mod">
          <ac:chgData name="Rebekah Choate" userId="1c4654a0-1058-4479-bf72-530b7de8a9bc" providerId="ADAL" clId="{A632FCAC-BF7D-4FC2-989F-06AF7209C8CD}" dt="2020-09-18T19:10:47.398" v="0" actId="14826"/>
          <ac:picMkLst>
            <pc:docMk/>
            <pc:sldMk cId="1519815474" sldId="257"/>
            <ac:picMk id="4" creationId="{DA7DD661-FF2F-624D-8B35-E9BDF567516C}"/>
          </ac:picMkLst>
        </pc:picChg>
      </pc:sldChg>
      <pc:sldChg chg="delSp">
        <pc:chgData name="Rebekah Choate" userId="1c4654a0-1058-4479-bf72-530b7de8a9bc" providerId="ADAL" clId="{A632FCAC-BF7D-4FC2-989F-06AF7209C8CD}" dt="2020-09-18T19:15:44.808" v="243" actId="478"/>
        <pc:sldMkLst>
          <pc:docMk/>
          <pc:sldMk cId="2921188228" sldId="259"/>
        </pc:sldMkLst>
        <pc:spChg chg="del">
          <ac:chgData name="Rebekah Choate" userId="1c4654a0-1058-4479-bf72-530b7de8a9bc" providerId="ADAL" clId="{A632FCAC-BF7D-4FC2-989F-06AF7209C8CD}" dt="2020-09-18T19:15:44.808" v="243" actId="478"/>
          <ac:spMkLst>
            <pc:docMk/>
            <pc:sldMk cId="2921188228" sldId="259"/>
            <ac:spMk id="2" creationId="{649529C4-6905-8F4F-AF04-625144843DF2}"/>
          </ac:spMkLst>
        </pc:spChg>
      </pc:sldChg>
      <pc:sldChg chg="modSp">
        <pc:chgData name="Rebekah Choate" userId="1c4654a0-1058-4479-bf72-530b7de8a9bc" providerId="ADAL" clId="{A632FCAC-BF7D-4FC2-989F-06AF7209C8CD}" dt="2020-09-18T19:11:42.450" v="2" actId="20577"/>
        <pc:sldMkLst>
          <pc:docMk/>
          <pc:sldMk cId="1456704108" sldId="260"/>
        </pc:sldMkLst>
        <pc:spChg chg="mod">
          <ac:chgData name="Rebekah Choate" userId="1c4654a0-1058-4479-bf72-530b7de8a9bc" providerId="ADAL" clId="{A632FCAC-BF7D-4FC2-989F-06AF7209C8CD}" dt="2020-09-18T19:11:42.450" v="2" actId="20577"/>
          <ac:spMkLst>
            <pc:docMk/>
            <pc:sldMk cId="1456704108" sldId="260"/>
            <ac:spMk id="3" creationId="{B14EFDAD-43E9-904C-BA97-B112718826FD}"/>
          </ac:spMkLst>
        </pc:spChg>
      </pc:sldChg>
      <pc:sldChg chg="modSp add">
        <pc:chgData name="Rebekah Choate" userId="1c4654a0-1058-4479-bf72-530b7de8a9bc" providerId="ADAL" clId="{A632FCAC-BF7D-4FC2-989F-06AF7209C8CD}" dt="2020-09-18T19:15:31.708" v="242" actId="14100"/>
        <pc:sldMkLst>
          <pc:docMk/>
          <pc:sldMk cId="82288362" sldId="263"/>
        </pc:sldMkLst>
        <pc:spChg chg="mod">
          <ac:chgData name="Rebekah Choate" userId="1c4654a0-1058-4479-bf72-530b7de8a9bc" providerId="ADAL" clId="{A632FCAC-BF7D-4FC2-989F-06AF7209C8CD}" dt="2020-09-18T19:12:19.929" v="14" actId="20577"/>
          <ac:spMkLst>
            <pc:docMk/>
            <pc:sldMk cId="82288362" sldId="263"/>
            <ac:spMk id="2" creationId="{EB439F2E-B68E-264E-B8FA-033754DF639A}"/>
          </ac:spMkLst>
        </pc:spChg>
        <pc:spChg chg="mod">
          <ac:chgData name="Rebekah Choate" userId="1c4654a0-1058-4479-bf72-530b7de8a9bc" providerId="ADAL" clId="{A632FCAC-BF7D-4FC2-989F-06AF7209C8CD}" dt="2020-09-18T19:15:31.708" v="242" actId="14100"/>
          <ac:spMkLst>
            <pc:docMk/>
            <pc:sldMk cId="82288362" sldId="263"/>
            <ac:spMk id="3" creationId="{9CE62893-CBC0-724E-95E4-49B37B3D54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8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1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3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5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9/18/2020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265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8" r:id="rId6"/>
    <p:sldLayoutId id="2147483743" r:id="rId7"/>
    <p:sldLayoutId id="2147483744" r:id="rId8"/>
    <p:sldLayoutId id="2147483745" r:id="rId9"/>
    <p:sldLayoutId id="2147483747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mhsa.gov/sites/default/files/social-distancing-domestic-violenc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umenicalwomenun.org/thursdays-in-blac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org/thursdays_in_black_campaign" TargetMode="External"/><Relationship Id="rId2" Type="http://schemas.openxmlformats.org/officeDocument/2006/relationships/hyperlink" Target="http://www.thehot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lobalministries.org/get_involved_justice_and_advocacy_global_poverty_women_and_children" TargetMode="External"/><Relationship Id="rId5" Type="http://schemas.openxmlformats.org/officeDocument/2006/relationships/hyperlink" Target="https://www.ucc.org/justice_womens-issues_domestic-violence" TargetMode="External"/><Relationship Id="rId4" Type="http://schemas.openxmlformats.org/officeDocument/2006/relationships/hyperlink" Target="https://www.oikoumene.org/thursdays-in-bla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6FB94-F097-CF41-8DA8-36BAC44D4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632" y="810623"/>
            <a:ext cx="5540354" cy="3570162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/>
              <a:t>Thursdays in black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D9A82-C314-DC41-A9C4-2C2C45BBD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894428" cy="128848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Towards a world without rape and violence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0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B6D25-77F2-3342-B103-35859FDC4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257" y="1047749"/>
            <a:ext cx="47879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0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DDD48-F2B7-104B-990C-AB2D24B7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79" y="62301"/>
            <a:ext cx="5248221" cy="886379"/>
          </a:xfrm>
        </p:spPr>
        <p:txBody>
          <a:bodyPr>
            <a:normAutofit/>
          </a:bodyPr>
          <a:lstStyle/>
          <a:p>
            <a:r>
              <a:rPr lang="en-US" sz="3100" dirty="0"/>
              <a:t>Thursdays in Black Campaign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DD661-FF2F-624D-8B35-E9BDF56751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164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A61C9-BBD9-DB4F-8432-5F686D74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113" y="1010981"/>
            <a:ext cx="7205869" cy="5784717"/>
          </a:xfrm>
        </p:spPr>
        <p:txBody>
          <a:bodyPr>
            <a:normAutofit/>
          </a:bodyPr>
          <a:lstStyle/>
          <a:p>
            <a:r>
              <a:rPr lang="en-US" sz="2400" dirty="0"/>
              <a:t>Decade of Churches in Solidarity with Women (1988-1998)</a:t>
            </a:r>
          </a:p>
          <a:p>
            <a:r>
              <a:rPr lang="en-US" sz="2400" dirty="0"/>
              <a:t>The campaign was inspired by:</a:t>
            </a:r>
          </a:p>
          <a:p>
            <a:pPr lvl="1"/>
            <a:r>
              <a:rPr lang="en-US" dirty="0"/>
              <a:t>The </a:t>
            </a:r>
            <a:r>
              <a:rPr lang="en-US" b="1" dirty="0"/>
              <a:t>Mothers of the Disappeared</a:t>
            </a:r>
            <a:r>
              <a:rPr lang="en-US" dirty="0"/>
              <a:t> in Buenos Aires, </a:t>
            </a:r>
            <a:r>
              <a:rPr lang="en-US" sz="2600" dirty="0"/>
              <a:t>Argentina</a:t>
            </a:r>
            <a:r>
              <a:rPr lang="en-US" dirty="0"/>
              <a:t> who on </a:t>
            </a:r>
            <a:r>
              <a:rPr lang="en-US" b="1" i="1" dirty="0"/>
              <a:t>Thursdays</a:t>
            </a:r>
            <a:r>
              <a:rPr lang="en-US" dirty="0"/>
              <a:t> protested at the Plaza de Mayo, against the disappearance of their children during the violent dictatorship.</a:t>
            </a:r>
          </a:p>
          <a:p>
            <a:pPr lvl="1"/>
            <a:r>
              <a:rPr lang="en-US" dirty="0"/>
              <a:t>The </a:t>
            </a:r>
            <a:r>
              <a:rPr lang="en-US" b="1" dirty="0"/>
              <a:t>Women in Black </a:t>
            </a:r>
            <a:r>
              <a:rPr lang="en-US" dirty="0"/>
              <a:t>in Israel and Palestine, who up to now protest against war and </a:t>
            </a:r>
            <a:r>
              <a:rPr lang="en-US" b="1" i="1" dirty="0"/>
              <a:t>violence.</a:t>
            </a:r>
            <a:endParaRPr lang="en-US" dirty="0"/>
          </a:p>
          <a:p>
            <a:pPr lvl="1"/>
            <a:r>
              <a:rPr lang="en-US" b="1" dirty="0"/>
              <a:t>Women in Rwanda and Bosnia</a:t>
            </a:r>
            <a:r>
              <a:rPr lang="en-US" dirty="0"/>
              <a:t> who were protesting against the use of </a:t>
            </a:r>
            <a:r>
              <a:rPr lang="en-US" b="1" i="1" dirty="0"/>
              <a:t>rape</a:t>
            </a:r>
            <a:r>
              <a:rPr lang="en-US" dirty="0"/>
              <a:t> as a weapon of war during the genocide.</a:t>
            </a:r>
          </a:p>
          <a:p>
            <a:pPr lvl="1"/>
            <a:r>
              <a:rPr lang="en-US" b="1" dirty="0"/>
              <a:t>Black Sash</a:t>
            </a:r>
            <a:r>
              <a:rPr lang="en-US" dirty="0"/>
              <a:t> movement in South Africa protesting against apartheid and its use of violence against black people.</a:t>
            </a:r>
          </a:p>
          <a:p>
            <a:endParaRPr lang="en-US" sz="1300" dirty="0"/>
          </a:p>
        </p:txBody>
      </p:sp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981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3352-09B5-5344-AAA2-8BEA7086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CBC33-4402-F441-A3B2-BBB30B0C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Awareness </a:t>
            </a:r>
          </a:p>
          <a:p>
            <a:r>
              <a:rPr lang="en-US" dirty="0"/>
              <a:t>Advocacy</a:t>
            </a:r>
          </a:p>
          <a:p>
            <a:r>
              <a:rPr lang="en-US" dirty="0"/>
              <a:t>Solidarity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E72CC-5BB8-714F-9D88-F65FE091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257" y="1047749"/>
            <a:ext cx="47879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2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78327-EA0B-834F-9E3D-C2A7EF0E3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92" y="957259"/>
            <a:ext cx="4787900" cy="478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A61F5-FB96-5649-BB10-7AF6CD25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5008618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Thursdays in Black: Resistance and Resilience</a:t>
            </a:r>
            <a:r>
              <a:rPr lang="en-US" sz="2400" dirty="0"/>
              <a:t> </a:t>
            </a:r>
            <a:endParaRPr lang="en-US" sz="2400" b="1" dirty="0"/>
          </a:p>
          <a:p>
            <a:r>
              <a:rPr lang="en-US" sz="2400" b="1" dirty="0"/>
              <a:t>Wear black on Thursdays</a:t>
            </a:r>
            <a:r>
              <a:rPr lang="en-US" sz="2400" dirty="0"/>
              <a:t>. </a:t>
            </a:r>
          </a:p>
          <a:p>
            <a:r>
              <a:rPr lang="en-US" sz="2400" dirty="0"/>
              <a:t>Wear a pin to declare you are part of the global movement resisting attitudes and practices that permit rape and violence. </a:t>
            </a:r>
          </a:p>
          <a:p>
            <a:r>
              <a:rPr lang="en-US" sz="2400" dirty="0"/>
              <a:t>Show your respect for women who are resilient in the face of injustice and violence. </a:t>
            </a:r>
          </a:p>
          <a:p>
            <a:r>
              <a:rPr lang="en-US" sz="2400" dirty="0"/>
              <a:t>Encourage others to join you.</a:t>
            </a:r>
          </a:p>
          <a:p>
            <a:r>
              <a:rPr lang="en-US" sz="2400" dirty="0"/>
              <a:t>Often </a:t>
            </a:r>
            <a:r>
              <a:rPr lang="en-US" sz="2400" i="1" dirty="0"/>
              <a:t>black</a:t>
            </a:r>
            <a:r>
              <a:rPr lang="en-US" sz="2400" dirty="0"/>
              <a:t> has been used with negative racial connotations. In this campaign </a:t>
            </a:r>
            <a:r>
              <a:rPr lang="en-US" sz="2400" i="1" dirty="0"/>
              <a:t>Black </a:t>
            </a:r>
            <a:r>
              <a:rPr lang="en-US" sz="2400" dirty="0"/>
              <a:t>is used as a color of resistance and resilience</a:t>
            </a:r>
            <a:r>
              <a:rPr lang="en-US" sz="2000" dirty="0"/>
              <a:t>.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118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B05E-93B9-7D48-A0B0-FF3830D3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ECUMENICAL WOMEN AT THE UNITED 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A4E67-CCCE-F844-83D6-F73617B9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/>
          <a:lstStyle/>
          <a:p>
            <a:r>
              <a:rPr lang="en-US" dirty="0"/>
              <a:t>Escalation of violence during COVID-19</a:t>
            </a:r>
          </a:p>
          <a:p>
            <a:r>
              <a:rPr lang="en-US" dirty="0"/>
              <a:t>Renew awareness about the campaign</a:t>
            </a:r>
          </a:p>
          <a:p>
            <a:r>
              <a:rPr lang="en-US" dirty="0"/>
              <a:t>Amplify the global nature of rape and violence</a:t>
            </a:r>
          </a:p>
          <a:p>
            <a:r>
              <a:rPr lang="en-US" dirty="0"/>
              <a:t>Stand in solidarity with the global community</a:t>
            </a:r>
          </a:p>
          <a:p>
            <a:r>
              <a:rPr lang="en-US" dirty="0">
                <a:hlinkClick r:id="rId2"/>
              </a:rPr>
              <a:t>https://www.samhsa.gov/sites/default/files/social-distancing-domestic-violence.pdf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1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224E-7DF7-EA44-8302-972DDD4E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#</a:t>
            </a:r>
            <a:r>
              <a:rPr lang="en-US" b="1" dirty="0" err="1"/>
              <a:t>ThursdaysinBlack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EFDAD-43E9-904C-BA97-B11271882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PAUSE</a:t>
            </a:r>
          </a:p>
          <a:p>
            <a:pPr marL="0" indent="0">
              <a:buNone/>
            </a:pPr>
            <a:r>
              <a:rPr lang="en-US" dirty="0"/>
              <a:t>	Pause for a moment of silence on Thursdays at noon your local time to 	remember and 	honor those who have died at the hand of sexualized or gender-	based violence.</a:t>
            </a:r>
          </a:p>
          <a:p>
            <a:r>
              <a:rPr lang="en-US" b="1" dirty="0"/>
              <a:t>PRAY</a:t>
            </a:r>
          </a:p>
          <a:p>
            <a:pPr marL="0" indent="0">
              <a:buNone/>
            </a:pPr>
            <a:r>
              <a:rPr lang="en-US" dirty="0"/>
              <a:t>	Pray with </a:t>
            </a:r>
            <a:r>
              <a:rPr lang="en-US" dirty="0" err="1"/>
              <a:t>us:We</a:t>
            </a:r>
            <a:r>
              <a:rPr lang="en-US" dirty="0"/>
              <a:t> stand with invisible victims of sexual and gender-based violence.</a:t>
            </a:r>
            <a:br>
              <a:rPr lang="en-US" dirty="0"/>
            </a:br>
            <a:r>
              <a:rPr lang="en-US" dirty="0"/>
              <a:t>	We see you. We hear you. You are not forgotten.</a:t>
            </a:r>
          </a:p>
          <a:p>
            <a:r>
              <a:rPr lang="en-US" b="1" dirty="0"/>
              <a:t>POST</a:t>
            </a:r>
          </a:p>
          <a:p>
            <a:pPr marL="0" indent="0">
              <a:buNone/>
            </a:pPr>
            <a:r>
              <a:rPr lang="en-US" dirty="0"/>
              <a:t>	Post your prayers, photos, or inspirations on social media using the 	hashtags , </a:t>
            </a:r>
            <a:r>
              <a:rPr lang="en-US" b="1" dirty="0"/>
              <a:t>#</a:t>
            </a:r>
            <a:r>
              <a:rPr lang="en-US" b="1" dirty="0" err="1"/>
              <a:t>ThursdayinBlack</a:t>
            </a:r>
            <a:r>
              <a:rPr lang="en-US" dirty="0"/>
              <a:t>, </a:t>
            </a:r>
            <a:r>
              <a:rPr lang="en-US" b="1" dirty="0"/>
              <a:t>#</a:t>
            </a:r>
            <a:r>
              <a:rPr lang="en-US" b="1" dirty="0" err="1"/>
              <a:t>UnitedChurchOfChrist</a:t>
            </a:r>
            <a:r>
              <a:rPr lang="en-US" dirty="0"/>
              <a:t>, and tag us.</a:t>
            </a:r>
          </a:p>
          <a:p>
            <a:r>
              <a:rPr lang="en-US" b="1" dirty="0"/>
              <a:t>PLEDGE</a:t>
            </a:r>
          </a:p>
          <a:p>
            <a:pPr marL="0" indent="0">
              <a:buNone/>
            </a:pPr>
            <a:r>
              <a:rPr lang="en-US" dirty="0"/>
              <a:t>	Make the Thursdays in Black pledge 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, and invite 5 friends, co-workers, or 	family members to do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0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9F2E-B68E-264E-B8FA-033754DF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962"/>
          </a:xfrm>
        </p:spPr>
        <p:txBody>
          <a:bodyPr/>
          <a:lstStyle/>
          <a:p>
            <a:pPr algn="ctr"/>
            <a:r>
              <a:rPr lang="en-US" dirty="0"/>
              <a:t>Take the Pledge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62893-CBC0-724E-95E4-49B37B3D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088"/>
            <a:ext cx="10515600" cy="5200786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dirty="0"/>
              <a:t>I commit to:</a:t>
            </a:r>
            <a:br>
              <a:rPr lang="en-US" dirty="0"/>
            </a:br>
            <a:r>
              <a:rPr lang="en-US" dirty="0"/>
              <a:t>Thursdays in Black.</a:t>
            </a:r>
            <a:br>
              <a:rPr lang="en-US" dirty="0"/>
            </a:br>
            <a:r>
              <a:rPr lang="en-US" dirty="0"/>
              <a:t>In solidarity</a:t>
            </a:r>
            <a:br>
              <a:rPr lang="en-US" dirty="0"/>
            </a:br>
            <a:r>
              <a:rPr lang="en-US" dirty="0"/>
              <a:t>In protest</a:t>
            </a:r>
            <a:br>
              <a:rPr lang="en-US" dirty="0"/>
            </a:br>
            <a:r>
              <a:rPr lang="en-US" dirty="0"/>
              <a:t>In mourning</a:t>
            </a:r>
            <a:br>
              <a:rPr lang="en-US" dirty="0"/>
            </a:br>
            <a:r>
              <a:rPr lang="en-US" dirty="0"/>
              <a:t>For awareness</a:t>
            </a:r>
            <a:br>
              <a:rPr lang="en-US" dirty="0"/>
            </a:br>
            <a:r>
              <a:rPr lang="en-US" dirty="0"/>
              <a:t>and In hope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By supporting Thursdays in Black I stand</a:t>
            </a:r>
            <a:br>
              <a:rPr lang="en-US" dirty="0"/>
            </a:br>
            <a:r>
              <a:rPr lang="en-US" dirty="0"/>
              <a:t>- In solidarity with 1 in 3 women worldwide who face violence in their lives</a:t>
            </a:r>
            <a:br>
              <a:rPr lang="en-US" dirty="0"/>
            </a:br>
            <a:r>
              <a:rPr lang="en-US" dirty="0"/>
              <a:t>- In protest against systems and societies that encourage violence in any form</a:t>
            </a:r>
            <a:br>
              <a:rPr lang="en-US" dirty="0"/>
            </a:br>
            <a:r>
              <a:rPr lang="en-US" dirty="0"/>
              <a:t>- In mourning for men, women and children who are harmed and killed in sexual violence</a:t>
            </a:r>
            <a:br>
              <a:rPr lang="en-US" dirty="0"/>
            </a:br>
            <a:r>
              <a:rPr lang="en-US" dirty="0"/>
              <a:t>- For awareness and knowledge about the challenges of sexual and gender-based violence.</a:t>
            </a:r>
            <a:br>
              <a:rPr lang="en-US" dirty="0"/>
            </a:br>
            <a:r>
              <a:rPr lang="en-US" dirty="0"/>
              <a:t>- In the hope that a different reality is possible.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1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9F2E-B68E-264E-B8FA-033754DF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962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62893-CBC0-724E-95E4-49B37B3D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292088"/>
            <a:ext cx="10708341" cy="5200786"/>
          </a:xfrm>
        </p:spPr>
        <p:txBody>
          <a:bodyPr>
            <a:noAutofit/>
          </a:bodyPr>
          <a:lstStyle/>
          <a:p>
            <a:r>
              <a:rPr lang="en-US" sz="2900" dirty="0"/>
              <a:t>24-hour </a:t>
            </a:r>
            <a:r>
              <a:rPr lang="en-US" sz="2900" dirty="0">
                <a:hlinkClick r:id="rId2"/>
              </a:rPr>
              <a:t>National Domestic Violence Hotline</a:t>
            </a:r>
            <a:r>
              <a:rPr lang="en-US" sz="2900" dirty="0"/>
              <a:t>, 1-800-799-SAFE (7233)</a:t>
            </a:r>
          </a:p>
          <a:p>
            <a:r>
              <a:rPr lang="en-US" sz="2900" dirty="0"/>
              <a:t>UCC Thursdays in Black campaign webpage: </a:t>
            </a:r>
            <a:r>
              <a:rPr lang="en-US" sz="2900" dirty="0">
                <a:hlinkClick r:id="rId3"/>
              </a:rPr>
              <a:t>https://www.ucc.org/thursdays_in_black_campaign</a:t>
            </a:r>
            <a:endParaRPr lang="en-US" sz="2900" dirty="0"/>
          </a:p>
          <a:p>
            <a:r>
              <a:rPr lang="en-US" sz="2900" dirty="0"/>
              <a:t>WCC Thursdays in Black webpage: </a:t>
            </a:r>
            <a:r>
              <a:rPr lang="en-US" sz="2900" dirty="0">
                <a:hlinkClick r:id="rId4"/>
              </a:rPr>
              <a:t>https://www.oikoumene.org/thursdays-in-black</a:t>
            </a:r>
            <a:endParaRPr lang="en-US" sz="2900" dirty="0"/>
          </a:p>
          <a:p>
            <a:r>
              <a:rPr lang="en-US" sz="2900" dirty="0"/>
              <a:t>UCC Justice Issues – Women and Domestic Violence: </a:t>
            </a:r>
            <a:r>
              <a:rPr lang="en-US" sz="2900" dirty="0">
                <a:hlinkClick r:id="rId5"/>
              </a:rPr>
              <a:t>https://www.ucc.org/justice_womens-issues_domestic-violence</a:t>
            </a:r>
            <a:endParaRPr lang="en-US" sz="2900" dirty="0"/>
          </a:p>
          <a:p>
            <a:r>
              <a:rPr lang="en-US" sz="2900" dirty="0"/>
              <a:t>Global Ministries resources on women and children: </a:t>
            </a:r>
            <a:r>
              <a:rPr lang="en-US" sz="2900" dirty="0">
                <a:hlinkClick r:id="rId6"/>
              </a:rPr>
              <a:t>https://www.globalministries.org/get_involved_justice_and_advocacy_global_poverty_women_and_children</a:t>
            </a:r>
            <a:r>
              <a:rPr lang="en-US" sz="2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88362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594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Source Sans Pro</vt:lpstr>
      <vt:lpstr>FunkyShapesDarkVTI</vt:lpstr>
      <vt:lpstr>Thursdays in black</vt:lpstr>
      <vt:lpstr>Thursdays in Black Campaign</vt:lpstr>
      <vt:lpstr>Global Campaign</vt:lpstr>
      <vt:lpstr>PowerPoint Presentation</vt:lpstr>
      <vt:lpstr>ECUMENICAL WOMEN AT THE UNITED NATIONS</vt:lpstr>
      <vt:lpstr>#ThursdaysinBlack</vt:lpstr>
      <vt:lpstr>Take the Pledge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Thursdays in black</dc:title>
  <dc:creator>Karen Georgia Thompson</dc:creator>
  <cp:lastModifiedBy>Rebekah Choate</cp:lastModifiedBy>
  <cp:revision>4</cp:revision>
  <dcterms:created xsi:type="dcterms:W3CDTF">2020-09-14T16:17:08Z</dcterms:created>
  <dcterms:modified xsi:type="dcterms:W3CDTF">2020-09-18T19:15:55Z</dcterms:modified>
</cp:coreProperties>
</file>